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EC8CA4-A1C6-298B-3186-89117EEEF1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0028604-F906-D892-18EA-50954B9202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00989BC-EAC7-121C-973A-2533A89F8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9AE5F-EBAA-40FB-9AD5-EC3F6705E80D}" type="datetimeFigureOut">
              <a:rPr lang="ru-RU" smtClean="0"/>
              <a:t>02.12.2024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B53BB6C-63D9-D102-6E46-A3236F7D6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99D7D14-67A4-32F7-DCEC-5FDF5D540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14421-F0BD-41DA-9441-11F0C3E42D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8481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0AA883-FB7A-E69B-DD24-2FF30C3EA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F6CCF26-DA1D-9103-76D3-7C69AAC135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3B999B8-3627-9E9C-4402-2DA9DD4A3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9AE5F-EBAA-40FB-9AD5-EC3F6705E80D}" type="datetimeFigureOut">
              <a:rPr lang="ru-RU" smtClean="0"/>
              <a:t>02.12.2024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2B47BB-2BC7-0ED0-5159-C53EFAE36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62CD583-22A4-8424-F0A6-E28783DCD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14421-F0BD-41DA-9441-11F0C3E42D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403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0D704A9-919E-897A-887D-62DB3D6785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11FD1FA-607B-62EF-3268-C57132AF32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94C3D94-78B5-3E76-7E04-BF6B09D68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9AE5F-EBAA-40FB-9AD5-EC3F6705E80D}" type="datetimeFigureOut">
              <a:rPr lang="ru-RU" smtClean="0"/>
              <a:t>02.12.2024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02FA570-6D9F-DF05-252A-82D6DFD5F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10CD855-1124-2A81-F33D-ECC29E599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14421-F0BD-41DA-9441-11F0C3E42D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5281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6DCEEC-177A-FB07-D516-0FA12DE3B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89BDE5F-17A1-313A-F312-8C401C63F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D233629-3D8F-3184-E4D0-1E051C7FC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9AE5F-EBAA-40FB-9AD5-EC3F6705E80D}" type="datetimeFigureOut">
              <a:rPr lang="ru-RU" smtClean="0"/>
              <a:t>02.12.2024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C4AC346-884D-148D-90E1-BAE2C4988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52D7599-89C8-DB4A-58AB-C94062A2F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14421-F0BD-41DA-9441-11F0C3E42D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8750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2A93F4-AD15-799B-5C2D-A0C7B286A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7CFDE91-EB73-41C6-E0DD-C02B600207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EC62FF-8DF1-38C6-ED33-E9D70FE0E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9AE5F-EBAA-40FB-9AD5-EC3F6705E80D}" type="datetimeFigureOut">
              <a:rPr lang="ru-RU" smtClean="0"/>
              <a:t>02.12.2024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A4F4637-8F93-023A-F337-5E67357F1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83901BE-05BC-3D2D-50AD-B385A6064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14421-F0BD-41DA-9441-11F0C3E42D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6513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B5977A-7C95-7B0A-6475-FCD1D71A8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AFE5E64-FA42-30F6-2134-C095BC41F4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D65E20D-D6BF-C61E-8340-1B6582072D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7FAE4C0-9FC8-3A80-E288-475681CF0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9AE5F-EBAA-40FB-9AD5-EC3F6705E80D}" type="datetimeFigureOut">
              <a:rPr lang="ru-RU" smtClean="0"/>
              <a:t>02.12.2024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66C49BE-CC6B-511A-010B-0F7ACB2D4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236C655-5FEF-46D7-AB8A-54908DCFC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14421-F0BD-41DA-9441-11F0C3E42D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1449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7BF21C-32B4-C88A-4BC2-38D1039AB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61C044D-C0E5-8056-608B-07EA6D251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9D3F514-7415-BB58-A467-BCBEA199AF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A22F2C5-E1B6-50F1-9C89-106B34ACE9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B2EA942-A10E-397C-0A36-EFD9D6E919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94EA43F-A12B-901D-1301-9E5FF9569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9AE5F-EBAA-40FB-9AD5-EC3F6705E80D}" type="datetimeFigureOut">
              <a:rPr lang="ru-RU" smtClean="0"/>
              <a:t>02.12.2024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11A7404-49E1-5E76-49CC-003B1B18F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34B502C-5233-1D7E-6AB0-8AA99A252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14421-F0BD-41DA-9441-11F0C3E42D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8878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0873B4-1677-AD43-E70F-D3FAC0702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0BB9857-46D5-A5F6-44F6-417AF5052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9AE5F-EBAA-40FB-9AD5-EC3F6705E80D}" type="datetimeFigureOut">
              <a:rPr lang="ru-RU" smtClean="0"/>
              <a:t>02.12.2024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91C9A35-1C48-4CE4-D14D-7053AF174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1B0D825-8808-E9C3-39E4-4C534EF47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14421-F0BD-41DA-9441-11F0C3E42D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442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5673DFF-82FC-51AA-6762-DCA467676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9AE5F-EBAA-40FB-9AD5-EC3F6705E80D}" type="datetimeFigureOut">
              <a:rPr lang="ru-RU" smtClean="0"/>
              <a:t>02.12.2024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AF7AEAD-8528-0D19-F104-41DE60E35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2D4A5DC-BE9D-5838-82B8-309F80B24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14421-F0BD-41DA-9441-11F0C3E42D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0188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EC5C7E-97CC-83EC-6700-86272D85D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330101-7C82-4522-9A1C-01F22B0517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E8785E6-FB68-C604-8BBF-2E44851093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F559B27-3BD6-E769-DB68-79F560F68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9AE5F-EBAA-40FB-9AD5-EC3F6705E80D}" type="datetimeFigureOut">
              <a:rPr lang="ru-RU" smtClean="0"/>
              <a:t>02.12.2024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7787A7C-C87E-7290-FF60-42E2CED50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9272FFC-A2CF-3104-12B0-1A9439F77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14421-F0BD-41DA-9441-11F0C3E42D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6908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6323A5-BD7E-70FC-82B5-2BD62337C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66901B0-52E7-7308-D953-00A6E546E9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6B27931-6CBD-441B-880D-65A268B4CA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5F937AD-1917-D829-D466-A9BBBD2A4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9AE5F-EBAA-40FB-9AD5-EC3F6705E80D}" type="datetimeFigureOut">
              <a:rPr lang="ru-RU" smtClean="0"/>
              <a:t>02.12.2024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868739C-A076-BC5E-5FEA-05ABB0B77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A3C86B1-516D-93BC-E1CF-9A5AA2C9B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14421-F0BD-41DA-9441-11F0C3E42D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5549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A5C039-25A1-38E0-3BF8-450C44B2A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BD67094-29FC-2164-D1F7-C5AF99AA7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CDFB47-7508-0EC5-A484-78F2DE9232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89AE5F-EBAA-40FB-9AD5-EC3F6705E80D}" type="datetimeFigureOut">
              <a:rPr lang="ru-RU" smtClean="0"/>
              <a:t>02.12.2024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6A19966-B593-0D8C-AE51-82A8B5884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11E7159-9FCC-A2C4-004D-63371B1085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314421-F0BD-41DA-9441-11F0C3E42D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6549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3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AAEA79-61D3-37A3-CFED-A8EC1A8C77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3934" y="3217333"/>
            <a:ext cx="9144000" cy="2760133"/>
          </a:xfrm>
        </p:spPr>
        <p:txBody>
          <a:bodyPr>
            <a:noAutofit/>
          </a:bodyPr>
          <a:lstStyle/>
          <a:p>
            <a:pPr algn="l"/>
            <a:r>
              <a:rPr lang="ru-RU" sz="2800" b="1" dirty="0">
                <a:latin typeface="Comic Sans MS" panose="030F0702030302020204" pitchFamily="66" charset="0"/>
              </a:rPr>
              <a:t>Цель презентации:</a:t>
            </a:r>
            <a:br>
              <a:rPr lang="ru-RU" sz="2800" dirty="0">
                <a:latin typeface="Comic Sans MS" panose="030F0702030302020204" pitchFamily="66" charset="0"/>
              </a:rPr>
            </a:br>
            <a:r>
              <a:rPr lang="ru-RU" sz="2800" dirty="0">
                <a:latin typeface="Comic Sans MS" panose="030F0702030302020204" pitchFamily="66" charset="0"/>
              </a:rPr>
              <a:t>Понять, как AI применяется в PUBG.</a:t>
            </a:r>
            <a:br>
              <a:rPr lang="ru-RU" sz="2800" dirty="0">
                <a:latin typeface="Comic Sans MS" panose="030F0702030302020204" pitchFamily="66" charset="0"/>
              </a:rPr>
            </a:br>
            <a:r>
              <a:rPr lang="ru-RU" sz="2800" dirty="0">
                <a:latin typeface="Comic Sans MS" panose="030F0702030302020204" pitchFamily="66" charset="0"/>
              </a:rPr>
              <a:t>Рассмотреть технологии, стоящие за внедрением AI.</a:t>
            </a:r>
            <a:br>
              <a:rPr lang="ru-RU" sz="2800" dirty="0">
                <a:latin typeface="Comic Sans MS" panose="030F0702030302020204" pitchFamily="66" charset="0"/>
              </a:rPr>
            </a:br>
            <a:r>
              <a:rPr lang="ru-RU" sz="2800" dirty="0">
                <a:latin typeface="Comic Sans MS" panose="030F0702030302020204" pitchFamily="66" charset="0"/>
              </a:rPr>
              <a:t>Изучить влияние AI на игровой процесс и его развитие.</a:t>
            </a:r>
            <a:br>
              <a:rPr lang="ru-RU" sz="2800" dirty="0">
                <a:latin typeface="Comic Sans MS" panose="030F0702030302020204" pitchFamily="66" charset="0"/>
              </a:rPr>
            </a:br>
            <a:endParaRPr lang="ru-RU" sz="2800" dirty="0">
              <a:latin typeface="Comic Sans MS" panose="030F0702030302020204" pitchFamily="66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9A2E547-AA31-A0CF-E319-9B9B36BBA7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3934" y="1536171"/>
            <a:ext cx="9144000" cy="1655762"/>
          </a:xfrm>
        </p:spPr>
        <p:txBody>
          <a:bodyPr>
            <a:normAutofit/>
          </a:bodyPr>
          <a:lstStyle/>
          <a:p>
            <a:r>
              <a:rPr lang="ru-RU" sz="4400" dirty="0">
                <a:latin typeface="Comic Sans MS" panose="030F0702030302020204" pitchFamily="66" charset="0"/>
              </a:rPr>
              <a:t>Использование искусственного интеллекта (AI) в PUBG</a:t>
            </a:r>
          </a:p>
        </p:txBody>
      </p:sp>
      <p:sp>
        <p:nvSpPr>
          <p:cNvPr id="4" name="AutoShape 2" descr="A stylish presentation slide for a technology topic, featuring minimalistic design. Slide content: 'Artificial Intelligence in PUBG' as the title, with a subtitle 'Enhancing the gaming experience with AI'. Background includes a blurred futuristic gaming environment, with AI-related icons like gears, data flows, and neural networks subtly integrated. Sleek and modern fonts, with a color palette of dark blue, black, and white.">
            <a:extLst>
              <a:ext uri="{FF2B5EF4-FFF2-40B4-BE49-F238E27FC236}">
                <a16:creationId xmlns:a16="http://schemas.microsoft.com/office/drawing/2014/main" id="{C7D14C71-550F-E655-E4A0-6A34DBF452E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97600" y="3835400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79206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633564-6800-CBF9-CD0D-6F32B2FE5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omic Sans MS" panose="030F0702030302020204" pitchFamily="66" charset="0"/>
              </a:rPr>
              <a:t>НА ЭТОМ ВСЕ, СПАСИБО!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3F1118B-01F8-D66E-49AF-4C5737E02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6699" y="1825625"/>
            <a:ext cx="4358602" cy="4351338"/>
          </a:xfrm>
        </p:spPr>
      </p:pic>
    </p:spTree>
    <p:extLst>
      <p:ext uri="{BB962C8B-B14F-4D97-AF65-F5344CB8AC3E}">
        <p14:creationId xmlns:p14="http://schemas.microsoft.com/office/powerpoint/2010/main" val="2372511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3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345B51-A35E-61CB-5CDB-01BBBE638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omic Sans MS" panose="030F0702030302020204" pitchFamily="66" charset="0"/>
              </a:rPr>
              <a:t>Что такое </a:t>
            </a:r>
            <a:r>
              <a:rPr lang="en-US" dirty="0">
                <a:latin typeface="Comic Sans MS" panose="030F0702030302020204" pitchFamily="66" charset="0"/>
              </a:rPr>
              <a:t>PUBG?</a:t>
            </a:r>
            <a:endParaRPr lang="ru-RU" dirty="0">
              <a:latin typeface="Comic Sans MS" panose="030F0702030302020204" pitchFamily="66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D9F260-A736-D012-1798-BEB9788506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ru-RU" b="1" dirty="0" err="1">
                <a:latin typeface="Comic Sans MS" panose="030F0702030302020204" pitchFamily="66" charset="0"/>
              </a:rPr>
              <a:t>PlayerUnknown’s</a:t>
            </a:r>
            <a:r>
              <a:rPr lang="ru-RU" b="1" dirty="0">
                <a:latin typeface="Comic Sans MS" panose="030F0702030302020204" pitchFamily="66" charset="0"/>
              </a:rPr>
              <a:t> </a:t>
            </a:r>
            <a:r>
              <a:rPr lang="ru-RU" b="1" dirty="0" err="1">
                <a:latin typeface="Comic Sans MS" panose="030F0702030302020204" pitchFamily="66" charset="0"/>
              </a:rPr>
              <a:t>Battlegrounds</a:t>
            </a:r>
            <a:r>
              <a:rPr lang="ru-RU" b="1" dirty="0">
                <a:latin typeface="Comic Sans MS" panose="030F0702030302020204" pitchFamily="66" charset="0"/>
              </a:rPr>
              <a:t> (PUBG):</a:t>
            </a:r>
            <a:endParaRPr lang="ru-RU" dirty="0">
              <a:latin typeface="Comic Sans MS" panose="030F0702030302020204" pitchFamily="66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dirty="0">
                <a:latin typeface="Comic Sans MS" panose="030F0702030302020204" pitchFamily="66" charset="0"/>
              </a:rPr>
              <a:t>Онлайн-игра в жанре королевской битвы, где до 100 игроков сражаются на одной карте.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>
                <a:latin typeface="Comic Sans MS" panose="030F0702030302020204" pitchFamily="66" charset="0"/>
              </a:rPr>
              <a:t>Разработана PUBG Corporation, дочерней компанией </a:t>
            </a:r>
            <a:r>
              <a:rPr lang="ru-RU" dirty="0" err="1">
                <a:latin typeface="Comic Sans MS" panose="030F0702030302020204" pitchFamily="66" charset="0"/>
              </a:rPr>
              <a:t>Krafton</a:t>
            </a:r>
            <a:r>
              <a:rPr lang="ru-RU" dirty="0">
                <a:latin typeface="Comic Sans MS" panose="030F0702030302020204" pitchFamily="66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>
                <a:latin typeface="Comic Sans MS" panose="030F0702030302020204" pitchFamily="66" charset="0"/>
              </a:rPr>
              <a:t>Игроки сражаются, добывают ресурсы, выживают, пока не останется только один победитель.</a:t>
            </a:r>
          </a:p>
          <a:p>
            <a:r>
              <a:rPr lang="ru-RU" b="1" dirty="0">
                <a:latin typeface="Comic Sans MS" panose="030F0702030302020204" pitchFamily="66" charset="0"/>
              </a:rPr>
              <a:t>Факты о популярности:</a:t>
            </a:r>
            <a:endParaRPr lang="ru-RU" dirty="0">
              <a:latin typeface="Comic Sans MS" panose="030F0702030302020204" pitchFamily="66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dirty="0">
                <a:latin typeface="Comic Sans MS" panose="030F0702030302020204" pitchFamily="66" charset="0"/>
              </a:rPr>
              <a:t>Более 70 миллионов копий продано по всему миру.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>
                <a:latin typeface="Comic Sans MS" panose="030F0702030302020204" pitchFamily="66" charset="0"/>
              </a:rPr>
              <a:t>Мобильная версия PUBG Mobile имеет миллиарды скачиваний.</a:t>
            </a:r>
          </a:p>
          <a:p>
            <a:endParaRPr lang="ru-RU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8683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3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FFA54D-AB44-3C2D-87B1-3BFBAD085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omic Sans MS" panose="030F0702030302020204" pitchFamily="66" charset="0"/>
              </a:rPr>
              <a:t>Роль </a:t>
            </a:r>
            <a:r>
              <a:rPr lang="en-US" dirty="0">
                <a:latin typeface="Comic Sans MS" panose="030F0702030302020204" pitchFamily="66" charset="0"/>
              </a:rPr>
              <a:t>AI </a:t>
            </a:r>
            <a:r>
              <a:rPr lang="ru-RU" dirty="0">
                <a:latin typeface="Comic Sans MS" panose="030F0702030302020204" pitchFamily="66" charset="0"/>
              </a:rPr>
              <a:t>в </a:t>
            </a:r>
            <a:r>
              <a:rPr lang="en-US" dirty="0">
                <a:latin typeface="Comic Sans MS" panose="030F0702030302020204" pitchFamily="66" charset="0"/>
              </a:rPr>
              <a:t>PUBG</a:t>
            </a:r>
            <a:endParaRPr lang="ru-RU" dirty="0">
              <a:latin typeface="Comic Sans MS" panose="030F0702030302020204" pitchFamily="66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D6E127-AD3D-CDAA-A970-1BE4B712C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>
                <a:latin typeface="Comic Sans MS" panose="030F0702030302020204" pitchFamily="66" charset="0"/>
              </a:rPr>
              <a:t>Искусственный интеллект в PUBG играет важную роль в обеспечении стабильного игрового процесса. Его основные задачи:</a:t>
            </a:r>
          </a:p>
          <a:p>
            <a:pPr>
              <a:buFont typeface="+mj-lt"/>
              <a:buAutoNum type="arabicPeriod"/>
            </a:pPr>
            <a:r>
              <a:rPr lang="ru-RU" b="1" dirty="0">
                <a:latin typeface="Comic Sans MS" panose="030F0702030302020204" pitchFamily="66" charset="0"/>
              </a:rPr>
              <a:t>Создание бот-игроков:</a:t>
            </a:r>
            <a:endParaRPr lang="ru-RU" dirty="0">
              <a:latin typeface="Comic Sans MS" panose="030F0702030302020204" pitchFamily="66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ru-RU" dirty="0">
                <a:latin typeface="Comic Sans MS" panose="030F0702030302020204" pitchFamily="66" charset="0"/>
              </a:rPr>
              <a:t>Боты управляются AI и заполняют пустые места в матчах.</a:t>
            </a:r>
          </a:p>
          <a:p>
            <a:pPr marL="742950" lvl="1" indent="-285750">
              <a:buFont typeface="+mj-lt"/>
              <a:buAutoNum type="arabicPeriod"/>
            </a:pPr>
            <a:r>
              <a:rPr lang="ru-RU" dirty="0">
                <a:latin typeface="Comic Sans MS" panose="030F0702030302020204" pitchFamily="66" charset="0"/>
              </a:rPr>
              <a:t>Обеспечивают равномерный игровой опыт для всех уровней игроков.</a:t>
            </a:r>
          </a:p>
          <a:p>
            <a:pPr>
              <a:buFont typeface="+mj-lt"/>
              <a:buAutoNum type="arabicPeriod"/>
            </a:pPr>
            <a:r>
              <a:rPr lang="ru-RU" b="1" dirty="0">
                <a:latin typeface="Comic Sans MS" panose="030F0702030302020204" pitchFamily="66" charset="0"/>
              </a:rPr>
              <a:t>Анализ поведения игроков:</a:t>
            </a:r>
            <a:endParaRPr lang="ru-RU" dirty="0">
              <a:latin typeface="Comic Sans MS" panose="030F0702030302020204" pitchFamily="66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ru-RU" dirty="0">
                <a:latin typeface="Comic Sans MS" panose="030F0702030302020204" pitchFamily="66" charset="0"/>
              </a:rPr>
              <a:t>AI изучает поведение реальных игроков для улучшения своих алгоритмов.</a:t>
            </a:r>
          </a:p>
          <a:p>
            <a:pPr>
              <a:buFont typeface="+mj-lt"/>
              <a:buAutoNum type="arabicPeriod"/>
            </a:pPr>
            <a:r>
              <a:rPr lang="ru-RU" b="1" dirty="0">
                <a:latin typeface="Comic Sans MS" panose="030F0702030302020204" pitchFamily="66" charset="0"/>
              </a:rPr>
              <a:t>Поддержка новичков:</a:t>
            </a:r>
            <a:endParaRPr lang="ru-RU" dirty="0">
              <a:latin typeface="Comic Sans MS" panose="030F0702030302020204" pitchFamily="66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ru-RU" dirty="0">
                <a:latin typeface="Comic Sans MS" panose="030F0702030302020204" pitchFamily="66" charset="0"/>
              </a:rPr>
              <a:t>Боты помогают новичкам освоить механику игры, не сталкиваясь сразу с профессионалами.</a:t>
            </a:r>
          </a:p>
          <a:p>
            <a:endParaRPr lang="ru-RU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0628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3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7B1983-A24B-14A7-E91F-8B412F0A7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omic Sans MS" panose="030F0702030302020204" pitchFamily="66" charset="0"/>
              </a:rPr>
              <a:t>Технологии </a:t>
            </a:r>
            <a:r>
              <a:rPr lang="en-US" dirty="0">
                <a:latin typeface="Comic Sans MS" panose="030F0702030302020204" pitchFamily="66" charset="0"/>
              </a:rPr>
              <a:t>AI </a:t>
            </a:r>
            <a:r>
              <a:rPr lang="ru-RU" dirty="0">
                <a:latin typeface="Comic Sans MS" panose="030F0702030302020204" pitchFamily="66" charset="0"/>
              </a:rPr>
              <a:t>в </a:t>
            </a:r>
            <a:r>
              <a:rPr lang="en-US" dirty="0">
                <a:latin typeface="Comic Sans MS" panose="030F0702030302020204" pitchFamily="66" charset="0"/>
              </a:rPr>
              <a:t>PUBG</a:t>
            </a:r>
            <a:endParaRPr lang="ru-RU" dirty="0">
              <a:latin typeface="Comic Sans MS" panose="030F0702030302020204" pitchFamily="66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45C5145-7526-57C9-49D7-46FCDE7F57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b="1" dirty="0">
                <a:latin typeface="Comic Sans MS" panose="030F0702030302020204" pitchFamily="66" charset="0"/>
              </a:rPr>
              <a:t>Машинное обучение (Machine Learning):</a:t>
            </a:r>
            <a:br>
              <a:rPr lang="ru-RU" dirty="0">
                <a:latin typeface="Comic Sans MS" panose="030F0702030302020204" pitchFamily="66" charset="0"/>
              </a:rPr>
            </a:br>
            <a:r>
              <a:rPr lang="ru-RU" dirty="0">
                <a:latin typeface="Comic Sans MS" panose="030F0702030302020204" pitchFamily="66" charset="0"/>
              </a:rPr>
              <a:t>Используется для анализа и предсказания действий игроков на основе собранных данных.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>
                <a:latin typeface="Comic Sans MS" panose="030F0702030302020204" pitchFamily="66" charset="0"/>
              </a:rPr>
              <a:t>Обучение с подкреплением (</a:t>
            </a:r>
            <a:r>
              <a:rPr lang="ru-RU" b="1" dirty="0" err="1">
                <a:latin typeface="Comic Sans MS" panose="030F0702030302020204" pitchFamily="66" charset="0"/>
              </a:rPr>
              <a:t>Reinforcement</a:t>
            </a:r>
            <a:r>
              <a:rPr lang="ru-RU" b="1" dirty="0">
                <a:latin typeface="Comic Sans MS" panose="030F0702030302020204" pitchFamily="66" charset="0"/>
              </a:rPr>
              <a:t> Learning):</a:t>
            </a:r>
            <a:br>
              <a:rPr lang="ru-RU" dirty="0">
                <a:latin typeface="Comic Sans MS" panose="030F0702030302020204" pitchFamily="66" charset="0"/>
              </a:rPr>
            </a:br>
            <a:r>
              <a:rPr lang="ru-RU" dirty="0">
                <a:latin typeface="Comic Sans MS" panose="030F0702030302020204" pitchFamily="66" charset="0"/>
              </a:rPr>
              <a:t>Позволяет ботам "учиться" через попытки и ошибки, улучшая свои стратегии.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>
                <a:latin typeface="Comic Sans MS" panose="030F0702030302020204" pitchFamily="66" charset="0"/>
              </a:rPr>
              <a:t>Анализ больших данных (Big Data):</a:t>
            </a:r>
            <a:endParaRPr lang="ru-RU" dirty="0">
              <a:latin typeface="Comic Sans MS" panose="030F0702030302020204" pitchFamily="66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>
                <a:latin typeface="Comic Sans MS" panose="030F0702030302020204" pitchFamily="66" charset="0"/>
              </a:rPr>
              <a:t>Данные, такие как передвижения игроков, использование оружия и стратегии, помогают создавать более "человеческих" ботов.</a:t>
            </a:r>
          </a:p>
          <a:p>
            <a:r>
              <a:rPr lang="ru-RU" dirty="0">
                <a:latin typeface="Comic Sans MS" panose="030F0702030302020204" pitchFamily="66" charset="0"/>
              </a:rPr>
              <a:t>Пример:</a:t>
            </a:r>
            <a:br>
              <a:rPr lang="ru-RU" dirty="0">
                <a:latin typeface="Comic Sans MS" panose="030F0702030302020204" pitchFamily="66" charset="0"/>
              </a:rPr>
            </a:br>
            <a:r>
              <a:rPr lang="ru-RU" dirty="0">
                <a:latin typeface="Comic Sans MS" panose="030F0702030302020204" pitchFamily="66" charset="0"/>
              </a:rPr>
              <a:t>AI анализирует, где игроки чаще всего проигрывают или выигрывают, и адаптирует свои действия для создания более сбалансированной игры.</a:t>
            </a:r>
          </a:p>
          <a:p>
            <a:endParaRPr lang="ru-RU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648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3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46ED15-C010-2211-4E61-9DA39AD76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omic Sans MS" panose="030F0702030302020204" pitchFamily="66" charset="0"/>
              </a:rPr>
              <a:t>Как работают </a:t>
            </a:r>
            <a:r>
              <a:rPr lang="en-US" dirty="0">
                <a:latin typeface="Comic Sans MS" panose="030F0702030302020204" pitchFamily="66" charset="0"/>
              </a:rPr>
              <a:t>AI-</a:t>
            </a:r>
            <a:r>
              <a:rPr lang="ru-RU" dirty="0">
                <a:latin typeface="Comic Sans MS" panose="030F0702030302020204" pitchFamily="66" charset="0"/>
              </a:rPr>
              <a:t>боты?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ACA081A-57ED-3B66-A162-1417F518F8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>
                <a:latin typeface="Comic Sans MS" panose="030F0702030302020204" pitchFamily="66" charset="0"/>
              </a:rPr>
              <a:t>AI-боты в PUBG используют сложные алгоритмы для имитации реального поведения игроков: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>
                <a:latin typeface="Comic Sans MS" panose="030F0702030302020204" pitchFamily="66" charset="0"/>
              </a:rPr>
              <a:t>Поведенческие паттерны:</a:t>
            </a:r>
            <a:br>
              <a:rPr lang="ru-RU" dirty="0">
                <a:latin typeface="Comic Sans MS" panose="030F0702030302020204" pitchFamily="66" charset="0"/>
              </a:rPr>
            </a:br>
            <a:r>
              <a:rPr lang="ru-RU" dirty="0">
                <a:latin typeface="Comic Sans MS" panose="030F0702030302020204" pitchFamily="66" charset="0"/>
              </a:rPr>
              <a:t>Боты запрограммированы двигаться, прятаться, атаковать и реагировать на изменения в игровом мире.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>
                <a:latin typeface="Comic Sans MS" panose="030F0702030302020204" pitchFamily="66" charset="0"/>
              </a:rPr>
              <a:t>Адаптивная сложность:</a:t>
            </a:r>
            <a:endParaRPr lang="ru-RU" dirty="0">
              <a:latin typeface="Comic Sans MS" panose="030F0702030302020204" pitchFamily="66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>
                <a:latin typeface="Comic Sans MS" panose="030F0702030302020204" pitchFamily="66" charset="0"/>
              </a:rPr>
              <a:t>Новичкам предоставляются менее агрессивные и предсказуемые боты.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>
                <a:latin typeface="Comic Sans MS" panose="030F0702030302020204" pitchFamily="66" charset="0"/>
              </a:rPr>
              <a:t>Для опытных игроков боты способны использовать сложные стратегии, такие как фланговые атаки.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>
                <a:latin typeface="Comic Sans MS" panose="030F0702030302020204" pitchFamily="66" charset="0"/>
              </a:rPr>
              <a:t>Общение с игроками:</a:t>
            </a:r>
            <a:br>
              <a:rPr lang="ru-RU" dirty="0">
                <a:latin typeface="Comic Sans MS" panose="030F0702030302020204" pitchFamily="66" charset="0"/>
              </a:rPr>
            </a:br>
            <a:r>
              <a:rPr lang="ru-RU" dirty="0">
                <a:latin typeface="Comic Sans MS" panose="030F0702030302020204" pitchFamily="66" charset="0"/>
              </a:rPr>
              <a:t>AI может симулировать взаимодействие, например, реагировать на шум или действия игроков.</a:t>
            </a:r>
          </a:p>
          <a:p>
            <a:endParaRPr lang="ru-RU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3923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3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E3308F-F584-229A-45EB-763EEDCF9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omic Sans MS" panose="030F0702030302020204" pitchFamily="66" charset="0"/>
              </a:rPr>
              <a:t>Примеры использования AI в PUBG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EE897F-6BA6-8D7E-1984-9C9CBE29D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ru-RU" b="1" dirty="0">
                <a:latin typeface="Comic Sans MS" panose="030F0702030302020204" pitchFamily="66" charset="0"/>
              </a:rPr>
              <a:t>Ранние этапы матча:</a:t>
            </a:r>
            <a:endParaRPr lang="ru-RU" dirty="0">
              <a:latin typeface="Comic Sans MS" panose="030F0702030302020204" pitchFamily="66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ru-RU" dirty="0">
                <a:latin typeface="Comic Sans MS" panose="030F0702030302020204" pitchFamily="66" charset="0"/>
              </a:rPr>
              <a:t>AI-боты появляются для заполнения серверов, пока игроки подключаются.</a:t>
            </a:r>
          </a:p>
          <a:p>
            <a:pPr>
              <a:buFont typeface="+mj-lt"/>
              <a:buAutoNum type="arabicPeriod"/>
            </a:pPr>
            <a:r>
              <a:rPr lang="ru-RU" b="1" dirty="0">
                <a:latin typeface="Comic Sans MS" panose="030F0702030302020204" pitchFamily="66" charset="0"/>
              </a:rPr>
              <a:t>Обучающие режимы:</a:t>
            </a:r>
            <a:endParaRPr lang="ru-RU" dirty="0">
              <a:latin typeface="Comic Sans MS" panose="030F0702030302020204" pitchFamily="66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ru-RU" dirty="0">
                <a:latin typeface="Comic Sans MS" panose="030F0702030302020204" pitchFamily="66" charset="0"/>
              </a:rPr>
              <a:t>Новички играют против ботов, чтобы изучить основные механики игры.</a:t>
            </a:r>
          </a:p>
          <a:p>
            <a:pPr>
              <a:buFont typeface="+mj-lt"/>
              <a:buAutoNum type="arabicPeriod"/>
            </a:pPr>
            <a:r>
              <a:rPr lang="ru-RU" b="1" dirty="0">
                <a:latin typeface="Comic Sans MS" panose="030F0702030302020204" pitchFamily="66" charset="0"/>
              </a:rPr>
              <a:t>Тренировочные зоны:</a:t>
            </a:r>
            <a:endParaRPr lang="ru-RU" dirty="0">
              <a:latin typeface="Comic Sans MS" panose="030F0702030302020204" pitchFamily="66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ru-RU" dirty="0">
                <a:latin typeface="Comic Sans MS" panose="030F0702030302020204" pitchFamily="66" charset="0"/>
              </a:rPr>
              <a:t>Боты позволяют игрокам оттачивать свои навыки в стрельбе и тактике.</a:t>
            </a:r>
          </a:p>
          <a:p>
            <a:r>
              <a:rPr lang="ru-RU" b="1" dirty="0">
                <a:latin typeface="Comic Sans MS" panose="030F0702030302020204" pitchFamily="66" charset="0"/>
              </a:rPr>
              <a:t>Интересный факт:</a:t>
            </a:r>
            <a:br>
              <a:rPr lang="ru-RU" dirty="0">
                <a:latin typeface="Comic Sans MS" panose="030F0702030302020204" pitchFamily="66" charset="0"/>
              </a:rPr>
            </a:br>
            <a:r>
              <a:rPr lang="ru-RU" dirty="0">
                <a:latin typeface="Comic Sans MS" panose="030F0702030302020204" pitchFamily="66" charset="0"/>
              </a:rPr>
              <a:t>В PUBG боты могут вести себя агрессивно или осторожно в зависимости от окружения, например, активнее использовать укрытия в городских зонах.</a:t>
            </a:r>
          </a:p>
          <a:p>
            <a:endParaRPr lang="ru-RU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4338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3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3D59A4-9D41-BF90-0F1A-6F71F15B3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omic Sans MS" panose="030F0702030302020204" pitchFamily="66" charset="0"/>
              </a:rPr>
              <a:t>Как называются технологии AI в PUBG?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A35273E-4CC5-A6FF-A218-C14AE5E8D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ru-RU" dirty="0">
                <a:latin typeface="Comic Sans MS" panose="030F0702030302020204" pitchFamily="66" charset="0"/>
              </a:rPr>
              <a:t>Хотя точное название нейросети разработчики не раскрывают, предполагается, что PUBG Corporation использует: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 err="1">
                <a:latin typeface="Comic Sans MS" panose="030F0702030302020204" pitchFamily="66" charset="0"/>
              </a:rPr>
              <a:t>TensorFlow</a:t>
            </a:r>
            <a:r>
              <a:rPr lang="ru-RU" b="1" dirty="0">
                <a:latin typeface="Comic Sans MS" panose="030F0702030302020204" pitchFamily="66" charset="0"/>
              </a:rPr>
              <a:t> и </a:t>
            </a:r>
            <a:r>
              <a:rPr lang="ru-RU" b="1" dirty="0" err="1">
                <a:latin typeface="Comic Sans MS" panose="030F0702030302020204" pitchFamily="66" charset="0"/>
              </a:rPr>
              <a:t>PyTorch</a:t>
            </a:r>
            <a:r>
              <a:rPr lang="ru-RU" dirty="0">
                <a:latin typeface="Comic Sans MS" panose="030F0702030302020204" pitchFamily="66" charset="0"/>
              </a:rPr>
              <a:t> для разработки глубоких нейронных сетей.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>
                <a:latin typeface="Comic Sans MS" panose="030F0702030302020204" pitchFamily="66" charset="0"/>
              </a:rPr>
              <a:t>Технологии </a:t>
            </a:r>
            <a:r>
              <a:rPr lang="ru-RU" b="1" dirty="0" err="1">
                <a:latin typeface="Comic Sans MS" panose="030F0702030302020204" pitchFamily="66" charset="0"/>
              </a:rPr>
              <a:t>Unreal</a:t>
            </a:r>
            <a:r>
              <a:rPr lang="ru-RU" b="1" dirty="0">
                <a:latin typeface="Comic Sans MS" panose="030F0702030302020204" pitchFamily="66" charset="0"/>
              </a:rPr>
              <a:t> Engine</a:t>
            </a:r>
            <a:r>
              <a:rPr lang="ru-RU" dirty="0">
                <a:latin typeface="Comic Sans MS" panose="030F0702030302020204" pitchFamily="66" charset="0"/>
              </a:rPr>
              <a:t> для симуляции физики и визуализации.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>
                <a:latin typeface="Comic Sans MS" panose="030F0702030302020204" pitchFamily="66" charset="0"/>
              </a:rPr>
              <a:t>Принципы, схожие с </a:t>
            </a:r>
            <a:r>
              <a:rPr lang="ru-RU" b="1" dirty="0">
                <a:latin typeface="Comic Sans MS" panose="030F0702030302020204" pitchFamily="66" charset="0"/>
              </a:rPr>
              <a:t>OpenAI </a:t>
            </a:r>
            <a:r>
              <a:rPr lang="ru-RU" b="1" dirty="0" err="1">
                <a:latin typeface="Comic Sans MS" panose="030F0702030302020204" pitchFamily="66" charset="0"/>
              </a:rPr>
              <a:t>Gym</a:t>
            </a:r>
            <a:r>
              <a:rPr lang="ru-RU" dirty="0">
                <a:latin typeface="Comic Sans MS" panose="030F0702030302020204" pitchFamily="66" charset="0"/>
              </a:rPr>
              <a:t>, для обучения ботов.</a:t>
            </a:r>
          </a:p>
          <a:p>
            <a:r>
              <a:rPr lang="ru-RU" b="1" dirty="0">
                <a:latin typeface="Comic Sans MS" panose="030F0702030302020204" pitchFamily="66" charset="0"/>
              </a:rPr>
              <a:t>Интеграция с </a:t>
            </a:r>
            <a:r>
              <a:rPr lang="ru-RU" b="1" dirty="0" err="1">
                <a:latin typeface="Comic Sans MS" panose="030F0702030302020204" pitchFamily="66" charset="0"/>
              </a:rPr>
              <a:t>Unreal</a:t>
            </a:r>
            <a:r>
              <a:rPr lang="ru-RU" b="1" dirty="0">
                <a:latin typeface="Comic Sans MS" panose="030F0702030302020204" pitchFamily="66" charset="0"/>
              </a:rPr>
              <a:t> Engine:</a:t>
            </a:r>
            <a:br>
              <a:rPr lang="ru-RU" dirty="0">
                <a:latin typeface="Comic Sans MS" panose="030F0702030302020204" pitchFamily="66" charset="0"/>
              </a:rPr>
            </a:br>
            <a:r>
              <a:rPr lang="ru-RU" dirty="0">
                <a:latin typeface="Comic Sans MS" panose="030F0702030302020204" pitchFamily="66" charset="0"/>
              </a:rPr>
              <a:t>AI обрабатывает данные об игровом мире, такие как объекты на карте, укрытия, открытые зоны, чтобы принимать решения.</a:t>
            </a:r>
          </a:p>
          <a:p>
            <a:endParaRPr lang="ru-RU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0833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3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8B0C3A-AEB1-0DDF-913D-75B6BF538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omic Sans MS" panose="030F0702030302020204" pitchFamily="66" charset="0"/>
              </a:rPr>
              <a:t>Преимущества </a:t>
            </a:r>
            <a:r>
              <a:rPr lang="en-US" dirty="0">
                <a:latin typeface="Comic Sans MS" panose="030F0702030302020204" pitchFamily="66" charset="0"/>
              </a:rPr>
              <a:t>AI </a:t>
            </a:r>
            <a:r>
              <a:rPr lang="ru-RU" dirty="0">
                <a:latin typeface="Comic Sans MS" panose="030F0702030302020204" pitchFamily="66" charset="0"/>
              </a:rPr>
              <a:t>в </a:t>
            </a:r>
            <a:r>
              <a:rPr lang="en-US" dirty="0">
                <a:latin typeface="Comic Sans MS" panose="030F0702030302020204" pitchFamily="66" charset="0"/>
              </a:rPr>
              <a:t>PUBG</a:t>
            </a:r>
            <a:endParaRPr lang="ru-RU" dirty="0">
              <a:latin typeface="Comic Sans MS" panose="030F0702030302020204" pitchFamily="66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ADDAB8B-DF90-5937-CF29-498749305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b="1" dirty="0">
                <a:latin typeface="Comic Sans MS" panose="030F0702030302020204" pitchFamily="66" charset="0"/>
              </a:rPr>
              <a:t>Улучшение игрового опыта:</a:t>
            </a:r>
            <a:br>
              <a:rPr lang="ru-RU" dirty="0">
                <a:latin typeface="Comic Sans MS" panose="030F0702030302020204" pitchFamily="66" charset="0"/>
              </a:rPr>
            </a:br>
            <a:r>
              <a:rPr lang="ru-RU" dirty="0">
                <a:latin typeface="Comic Sans MS" panose="030F0702030302020204" pitchFamily="66" charset="0"/>
              </a:rPr>
              <a:t>Боты делают матч более динамичным и интересным.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>
                <a:latin typeface="Comic Sans MS" panose="030F0702030302020204" pitchFamily="66" charset="0"/>
              </a:rPr>
              <a:t>Доступность игры для новичков:</a:t>
            </a:r>
            <a:br>
              <a:rPr lang="ru-RU" dirty="0">
                <a:latin typeface="Comic Sans MS" panose="030F0702030302020204" pitchFamily="66" charset="0"/>
              </a:rPr>
            </a:br>
            <a:r>
              <a:rPr lang="ru-RU" dirty="0">
                <a:latin typeface="Comic Sans MS" panose="030F0702030302020204" pitchFamily="66" charset="0"/>
              </a:rPr>
              <a:t>Простые боты помогают игрокам понять механику без давления со стороны профессионалов.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>
                <a:latin typeface="Comic Sans MS" panose="030F0702030302020204" pitchFamily="66" charset="0"/>
              </a:rPr>
              <a:t>Оптимизация </a:t>
            </a:r>
            <a:r>
              <a:rPr lang="ru-RU" b="1" dirty="0" err="1">
                <a:latin typeface="Comic Sans MS" panose="030F0702030302020204" pitchFamily="66" charset="0"/>
              </a:rPr>
              <a:t>матчмейкинга</a:t>
            </a:r>
            <a:r>
              <a:rPr lang="ru-RU" b="1" dirty="0">
                <a:latin typeface="Comic Sans MS" panose="030F0702030302020204" pitchFamily="66" charset="0"/>
              </a:rPr>
              <a:t>:</a:t>
            </a:r>
            <a:br>
              <a:rPr lang="ru-RU" dirty="0">
                <a:latin typeface="Comic Sans MS" panose="030F0702030302020204" pitchFamily="66" charset="0"/>
              </a:rPr>
            </a:br>
            <a:r>
              <a:rPr lang="ru-RU" dirty="0">
                <a:latin typeface="Comic Sans MS" panose="030F0702030302020204" pitchFamily="66" charset="0"/>
              </a:rPr>
              <a:t>AI сокращает время ожидания матчей, заполняя их ботами.</a:t>
            </a:r>
          </a:p>
          <a:p>
            <a:r>
              <a:rPr lang="ru-RU" b="1" dirty="0">
                <a:latin typeface="Comic Sans MS" panose="030F0702030302020204" pitchFamily="66" charset="0"/>
              </a:rPr>
              <a:t>Недостатки и вызовы:</a:t>
            </a:r>
            <a:endParaRPr lang="ru-RU" dirty="0">
              <a:latin typeface="Comic Sans MS" panose="030F0702030302020204" pitchFamily="66" charset="0"/>
            </a:endParaRPr>
          </a:p>
          <a:p>
            <a:pPr>
              <a:buFont typeface="+mj-lt"/>
              <a:buAutoNum type="arabicPeriod"/>
            </a:pPr>
            <a:r>
              <a:rPr lang="ru-RU" dirty="0">
                <a:latin typeface="Comic Sans MS" panose="030F0702030302020204" pitchFamily="66" charset="0"/>
              </a:rPr>
              <a:t>Некоторые игроки жалуются, что боты слишком предсказуемы.</a:t>
            </a:r>
          </a:p>
          <a:p>
            <a:pPr>
              <a:buFont typeface="+mj-lt"/>
              <a:buAutoNum type="arabicPeriod"/>
            </a:pPr>
            <a:r>
              <a:rPr lang="ru-RU" dirty="0">
                <a:latin typeface="Comic Sans MS" panose="030F0702030302020204" pitchFamily="66" charset="0"/>
              </a:rPr>
              <a:t>Трудности в создании ботов, которые полностью имитируют поведение людей.</a:t>
            </a:r>
          </a:p>
          <a:p>
            <a:endParaRPr lang="ru-RU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3435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3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99B730-2A74-7834-0F1F-1480D3A2F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omic Sans MS" panose="030F0702030302020204" pitchFamily="66" charset="0"/>
              </a:rPr>
              <a:t>Будущее </a:t>
            </a:r>
            <a:r>
              <a:rPr lang="en-US" dirty="0">
                <a:latin typeface="Comic Sans MS" panose="030F0702030302020204" pitchFamily="66" charset="0"/>
              </a:rPr>
              <a:t>AI </a:t>
            </a:r>
            <a:r>
              <a:rPr lang="ru-RU" dirty="0">
                <a:latin typeface="Comic Sans MS" panose="030F0702030302020204" pitchFamily="66" charset="0"/>
              </a:rPr>
              <a:t>в </a:t>
            </a:r>
            <a:r>
              <a:rPr lang="en-US" dirty="0">
                <a:latin typeface="Comic Sans MS" panose="030F0702030302020204" pitchFamily="66" charset="0"/>
              </a:rPr>
              <a:t>PUBG</a:t>
            </a:r>
            <a:endParaRPr lang="ru-RU" dirty="0">
              <a:latin typeface="Comic Sans MS" panose="030F0702030302020204" pitchFamily="66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58D9772-D3E6-C932-5315-C98F00F76A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b="1" dirty="0">
                <a:latin typeface="Comic Sans MS" panose="030F0702030302020204" pitchFamily="66" charset="0"/>
              </a:rPr>
              <a:t>Улучшение взаимодействия:</a:t>
            </a:r>
            <a:br>
              <a:rPr lang="ru-RU" dirty="0">
                <a:latin typeface="Comic Sans MS" panose="030F0702030302020204" pitchFamily="66" charset="0"/>
              </a:rPr>
            </a:br>
            <a:r>
              <a:rPr lang="ru-RU" dirty="0">
                <a:latin typeface="Comic Sans MS" panose="030F0702030302020204" pitchFamily="66" charset="0"/>
              </a:rPr>
              <a:t>Боты смогут адаптироваться к изменяющимся стратегиям игроков в реальном времени.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>
                <a:latin typeface="Comic Sans MS" panose="030F0702030302020204" pitchFamily="66" charset="0"/>
              </a:rPr>
              <a:t>Автоматизация создания карт:</a:t>
            </a:r>
            <a:br>
              <a:rPr lang="ru-RU" dirty="0">
                <a:latin typeface="Comic Sans MS" panose="030F0702030302020204" pitchFamily="66" charset="0"/>
              </a:rPr>
            </a:br>
            <a:r>
              <a:rPr lang="ru-RU" dirty="0">
                <a:latin typeface="Comic Sans MS" panose="030F0702030302020204" pitchFamily="66" charset="0"/>
              </a:rPr>
              <a:t>AI может анализировать данные игроков для разработки новых, сбалансированных игровых карт.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 err="1">
                <a:latin typeface="Comic Sans MS" panose="030F0702030302020204" pitchFamily="66" charset="0"/>
              </a:rPr>
              <a:t>Античитерские</a:t>
            </a:r>
            <a:r>
              <a:rPr lang="ru-RU" b="1" dirty="0">
                <a:latin typeface="Comic Sans MS" panose="030F0702030302020204" pitchFamily="66" charset="0"/>
              </a:rPr>
              <a:t> системы:</a:t>
            </a:r>
            <a:br>
              <a:rPr lang="ru-RU" dirty="0">
                <a:latin typeface="Comic Sans MS" panose="030F0702030302020204" pitchFamily="66" charset="0"/>
              </a:rPr>
            </a:br>
            <a:r>
              <a:rPr lang="ru-RU" dirty="0">
                <a:latin typeface="Comic Sans MS" panose="030F0702030302020204" pitchFamily="66" charset="0"/>
              </a:rPr>
              <a:t>Использование AI для обнаружения и предотвращения использования читов.</a:t>
            </a:r>
          </a:p>
          <a:p>
            <a:r>
              <a:rPr lang="ru-RU" b="1" dirty="0">
                <a:latin typeface="Comic Sans MS" panose="030F0702030302020204" pitchFamily="66" charset="0"/>
              </a:rPr>
              <a:t>Перспектива:</a:t>
            </a:r>
            <a:br>
              <a:rPr lang="ru-RU" dirty="0">
                <a:latin typeface="Comic Sans MS" panose="030F0702030302020204" pitchFamily="66" charset="0"/>
              </a:rPr>
            </a:br>
            <a:r>
              <a:rPr lang="ru-RU" dirty="0">
                <a:latin typeface="Comic Sans MS" panose="030F0702030302020204" pitchFamily="66" charset="0"/>
              </a:rPr>
              <a:t>AI станет ещё более интегрированным, помогая сделать игру PUBG уникальной и инновационной.</a:t>
            </a:r>
          </a:p>
          <a:p>
            <a:endParaRPr lang="ru-RU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716023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657</Words>
  <Application>Microsoft Office PowerPoint</Application>
  <PresentationFormat>Широкоэкранный</PresentationFormat>
  <Paragraphs>59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Comic Sans MS</vt:lpstr>
      <vt:lpstr>Тема Office</vt:lpstr>
      <vt:lpstr>Цель презентации: Понять, как AI применяется в PUBG. Рассмотреть технологии, стоящие за внедрением AI. Изучить влияние AI на игровой процесс и его развитие. </vt:lpstr>
      <vt:lpstr>Что такое PUBG?</vt:lpstr>
      <vt:lpstr>Роль AI в PUBG</vt:lpstr>
      <vt:lpstr>Технологии AI в PUBG</vt:lpstr>
      <vt:lpstr>Как работают AI-боты?</vt:lpstr>
      <vt:lpstr>Примеры использования AI в PUBG</vt:lpstr>
      <vt:lpstr>Как называются технологии AI в PUBG?</vt:lpstr>
      <vt:lpstr>Преимущества AI в PUBG</vt:lpstr>
      <vt:lpstr>Будущее AI в PUBG</vt:lpstr>
      <vt:lpstr>НА ЭТОМ ВСЕ, СПАСИБО!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Али Азаматов</dc:creator>
  <cp:lastModifiedBy>Али Азаматов</cp:lastModifiedBy>
  <cp:revision>1</cp:revision>
  <dcterms:created xsi:type="dcterms:W3CDTF">2024-12-02T13:06:17Z</dcterms:created>
  <dcterms:modified xsi:type="dcterms:W3CDTF">2024-12-02T13:07:11Z</dcterms:modified>
</cp:coreProperties>
</file>

<file path=docProps/thumbnail.jpeg>
</file>